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4b950f93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4b950f93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4b950f9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4b950f93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4b950f93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4b950f93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4b950f93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4b950f93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67e2deec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67e2deec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67e2deec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67e2deec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761b8c0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761b8c0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40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439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225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/>
        </p:nvSpPr>
        <p:spPr>
          <a:xfrm>
            <a:off x="402875" y="1750400"/>
            <a:ext cx="3451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Distribution List</a:t>
            </a:r>
            <a:endParaRPr sz="4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On-screen Show (16:9)</PresentationFormat>
  <Paragraphs>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Georgia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Monday Sanderson</dc:creator>
  <cp:lastModifiedBy>Monday Sanderson</cp:lastModifiedBy>
  <cp:revision>1</cp:revision>
  <dcterms:modified xsi:type="dcterms:W3CDTF">2021-08-02T19:11:56Z</dcterms:modified>
</cp:coreProperties>
</file>